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8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0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6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8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4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6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5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6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5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1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9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4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EDC17-578E-45D3-92CE-7152B2F8FEFF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B06AB8-E8E7-4A48-AA00-2302E2650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mos.com/svoja_elektronnaja_pochta_varianty/" TargetMode="External"/><Relationship Id="rId2" Type="http://schemas.openxmlformats.org/officeDocument/2006/relationships/hyperlink" Target="http://dic.academic.ru/dic.nsf/es/66209/%D1%8D%D0%BB%D0%B5%D0%BA%D1%82%D1%80%D0%BE%D0%BD%D0%BD%D0%B0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ryazhma.ru/articles/etiket/netiquette_mail.asp" TargetMode="External"/><Relationship Id="rId4" Type="http://schemas.openxmlformats.org/officeDocument/2006/relationships/hyperlink" Target="http://savelman.ru/?p=744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Алексеева Ирина </a:t>
            </a:r>
            <a:br>
              <a:rPr lang="ru-RU" dirty="0" smtClean="0"/>
            </a:br>
            <a:r>
              <a:rPr lang="ru-RU" dirty="0" smtClean="0"/>
              <a:t>АВБ-12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78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9"/>
    </mc:Choice>
    <mc:Fallback>
      <p:transition spd="slow" advTm="31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электронная почта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Электронная почта – обмен почтовыми </a:t>
            </a:r>
          </a:p>
          <a:p>
            <a:r>
              <a:rPr lang="ru-RU" dirty="0"/>
              <a:t>сообщениями с любым абонентом сети </a:t>
            </a:r>
            <a:r>
              <a:rPr lang="ru-RU" dirty="0" err="1"/>
              <a:t>Internet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8" y="3743438"/>
            <a:ext cx="3809524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0"/>
    </mc:Choice>
    <mc:Fallback>
      <p:transition spd="slow" advTm="88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электронной почты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Оперативность</a:t>
            </a:r>
          </a:p>
          <a:p>
            <a:r>
              <a:rPr lang="ru-RU" dirty="0" smtClean="0"/>
              <a:t>Надёжность </a:t>
            </a:r>
          </a:p>
          <a:p>
            <a:r>
              <a:rPr lang="ru-RU" dirty="0" smtClean="0"/>
              <a:t>Дешевизна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4" y="2285999"/>
            <a:ext cx="5311424" cy="39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7"/>
    </mc:Choice>
    <mc:Fallback>
      <p:transition spd="slow" advTm="74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 электронной почты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Получение невостребованной электронной почты (спам).</a:t>
            </a:r>
          </a:p>
          <a:p>
            <a:r>
              <a:rPr lang="ru-RU" dirty="0"/>
              <a:t>Опасность заражения вирусом.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06775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2"/>
    </mc:Choice>
    <mc:Fallback>
      <p:transition spd="slow" advTm="71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5 почтовых сервисов Европы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5" y="2557463"/>
            <a:ext cx="6213249" cy="3317875"/>
          </a:xfrm>
        </p:spPr>
      </p:pic>
    </p:spTree>
    <p:extLst>
      <p:ext uri="{BB962C8B-B14F-4D97-AF65-F5344CB8AC3E}">
        <p14:creationId xmlns:p14="http://schemas.microsoft.com/office/powerpoint/2010/main" val="135524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33"/>
    </mc:Choice>
    <mc:Fallback>
      <p:transition spd="slow" advTm="112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общения по электронной почте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484" y="2557463"/>
            <a:ext cx="516903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58"/>
    </mc:Choice>
    <mc:Fallback>
      <p:transition spd="slow" advTm="164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http://dic.academic.ru/dic.nsf/es/66209/%</a:t>
            </a:r>
            <a:r>
              <a:rPr lang="en-US" dirty="0" smtClean="0">
                <a:hlinkClick r:id="rId2"/>
              </a:rPr>
              <a:t>D1%8D%D0%BB%D0%B5%D0%BA%D1%82%D1%80%D0%BE%D0%BD%D0%BD%D0%B0%D1%8F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http://www.vismos.com/svoja_elektronnaja_pochta_varianty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http://savelman.ru/?</a:t>
            </a:r>
            <a:r>
              <a:rPr lang="en-US" dirty="0" smtClean="0">
                <a:hlinkClick r:id="rId4"/>
              </a:rPr>
              <a:t>p=7449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www.koryazhma.ru/articles/etiket/netiquette_mail.asp</a:t>
            </a:r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4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0"/>
    </mc:Choice>
    <mc:Fallback>
      <p:transition spd="slow" advTm="34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4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4"/>
    </mc:Choice>
    <mc:Fallback>
      <p:transition spd="slow" advTm="26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70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Электронная почта</vt:lpstr>
      <vt:lpstr>Что такое электронная почта</vt:lpstr>
      <vt:lpstr>Плюсы электронной почты</vt:lpstr>
      <vt:lpstr>Минусы электронной почты</vt:lpstr>
      <vt:lpstr>Топ 5 почтовых сервисов Европы</vt:lpstr>
      <vt:lpstr>Основные правила общения по электронной почте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</dc:title>
  <dc:creator>Ирина</dc:creator>
  <cp:lastModifiedBy>Ирина</cp:lastModifiedBy>
  <cp:revision>5</cp:revision>
  <dcterms:created xsi:type="dcterms:W3CDTF">2014-09-27T15:46:22Z</dcterms:created>
  <dcterms:modified xsi:type="dcterms:W3CDTF">2014-10-05T11:32:26Z</dcterms:modified>
</cp:coreProperties>
</file>